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3" d="100"/>
          <a:sy n="73" d="100"/>
        </p:scale>
        <p:origin x="-3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2601981-8A09-4F10-B77B-014A3C3288AC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D68B8-CE05-4A82-BC6D-A129C93A8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A42B7-D9AA-47C0-8ECB-D5F882DDC30D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5211-C886-48CA-985E-BE3F32899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D57F-1978-4CFF-A795-A5415F13F32D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3706-1CFB-4542-9576-BAF4B994F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0A4F-F263-410A-A32C-C16FCCE0D7CC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93AE2-65EF-4282-BE93-3AA9B8D1A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73B8D-7FE9-4619-AABB-CCC456AF0495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4FB7A-7617-4FF4-9F46-E6FCB3990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AA07B-C41F-4386-9DB3-6FE5C4F30EE6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CB16D-CB1F-4104-8286-8A5E3AE50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7248-1059-4F47-B4C3-B430F7F0ED6F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4145-D316-4BDF-A780-F57C7A3E3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27B7-655C-47F3-85EA-877E37647B65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D810-AD3F-4287-A3FB-9EA7BDA5B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23CA-4847-4D6B-834B-9280ADB22941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09F6A-5E3F-4005-B953-D43E96D22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B4A85-A630-46EC-9E47-0E1863B3C3EA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09DD-14E5-44CA-B7BA-9E6FA2C98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063B-0514-4499-B005-E7C830DA8FF1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512A6-F3FE-4598-B351-2859A9625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6DB1FF-5829-481F-8FCB-9A5860873486}" type="datetimeFigureOut">
              <a:rPr lang="ru-RU"/>
              <a:pPr>
                <a:defRPr/>
              </a:pPr>
              <a:t>03.09.2002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7C733D-38C3-47F7-931C-B5F3A4990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1" r:id="rId2"/>
    <p:sldLayoutId id="2147483903" r:id="rId3"/>
    <p:sldLayoutId id="2147483900" r:id="rId4"/>
    <p:sldLayoutId id="2147483899" r:id="rId5"/>
    <p:sldLayoutId id="2147483904" r:id="rId6"/>
    <p:sldLayoutId id="2147483905" r:id="rId7"/>
    <p:sldLayoutId id="2147483906" r:id="rId8"/>
    <p:sldLayoutId id="2147483907" r:id="rId9"/>
    <p:sldLayoutId id="2147483898" r:id="rId10"/>
    <p:sldLayoutId id="21474839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5;&#1086;&#1083;&#1100;&#1079;&#1086;&#1074;&#1072;&#1090;&#1077;&#1083;&#1100;\&#1056;&#1072;&#1073;&#1086;&#1095;&#1080;&#1081;%20&#1089;&#1090;&#1086;&#1083;\&#1053;&#1086;&#1074;&#1072;&#1103;%20&#1087;&#1072;&#1087;&#1082;&#1072;%20(5)\ne-yo_-_miss_independent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Мухамедьянов Рашит Абдуллович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643563"/>
            <a:ext cx="64008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Выполнил: ученик 8а класса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Мукатов  Сабржан</a:t>
            </a:r>
          </a:p>
        </p:txBody>
      </p:sp>
      <p:pic>
        <p:nvPicPr>
          <p:cNvPr id="13315" name="Рисунок 3" descr="04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63" y="5286375"/>
            <a:ext cx="1595437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ne-yo_-_miss_independen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5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843213" y="476250"/>
            <a:ext cx="382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МОУ СОШ № 1 г. Верхнеуральска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Мухамедьянов Р.А. родился 10 сентября 1940 года в поселке Новоахуновский Верхнеуральского р-на  Чел. обл. В 1947 году родители переехали жить в Верхнеуральск и с тех пор, можно сказать, у Рашита все связано с этим городом. Любовь к родной природе и знанию местности еще с детства Рашит обязан своему отцу. Его отец держал лошадь и промышлял перепродажей муки, покупая ее по дешевке  в Верхнеуральске и продавая чуть дороже в Белорецке или на более дальних поселках Башкирии. Отец всегда в качестве помощника брал сына с собой и всю дорогу вел рассказы о своем детстве и юношестве, которое прошло в горах Башкирии, у богатого бая. Рашит с интересом слушал отца и запоминал места, по которым приходилось проезжать. Он даже предположить тогда не мог, что много лет спустя все эти знания пригодятся ему и найдут место в  его книге.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В 1960 году окончил среднюю школу. С 1962 года стал работать учителем черчения и рисования в школе №1 города Верхнеуральска и одновременно поступил на заочное отделение Нижне-Тагильского пединститута. Институт окончил в 1969 году. Много занимался спортом, судил спортивные соревнования. По просьбе редакции писал отчеты о соревнованиях в газету «Красный уралец».</a:t>
            </a:r>
          </a:p>
          <a:p>
            <a:pPr eaLnBrk="1" hangingPunct="1"/>
            <a:r>
              <a:rPr lang="ru-RU" smtClean="0"/>
              <a:t>Рашит  Абдуллович увлекался туризмом. Водил детей в туристические походы. Заодно изучал природу, топонимику края, много рассказывал детям и писал в газету. В 1971 году его приглашают на работу в райком партии, где он работает в отделе пропаганды и агитации. И снова много пишет в газету. В 1973 году его утверждают заведующим отделом партийной жизни в газете «Красный уралец», а вскоре заместителем редактора.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В газете наряду со своей темой Мухамедьянов много пишет на свободную тему. В частности о людях, участниках войны, передовиках труда и открывает заново рубрику «Почему так называется»? Эту рубрику вел один из журналистов редакции до прихода в газету Рашита Абдулловича. С его уходом из редакции вести тему поручили молодому энергичному Мухамедьянову и он с ней справился. Более того, журналист съездил в Оренбург, Челябинск, Троицк, покопался в архивах, обогатил свои знания документальными данными и стал писать более солидные исторические материалы о Верхнеуральске и событиях, о которых в те годы ходили только слухи.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В 1976 году </a:t>
            </a:r>
            <a:r>
              <a:rPr lang="ru-RU" dirty="0" err="1" smtClean="0"/>
              <a:t>Мухамедьянова</a:t>
            </a:r>
            <a:r>
              <a:rPr lang="ru-RU" dirty="0" smtClean="0"/>
              <a:t> направляют на учебу в Горьковскую высшую партийную школу на отделение журналистики. В 1979 году, по возвращении из Горького его направляют в Чесму Чел. Обл. редактором  районной газеты «Степные зори». И здесь кроме прочего большое внимание уделил краеведению. Благодаря его работам в газете было принято решение об открытии краеведческого музея в Чесме. В школах началась краеведческая и поисковая работа.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Однако </a:t>
            </a:r>
            <a:r>
              <a:rPr lang="ru-RU" dirty="0" err="1" smtClean="0"/>
              <a:t>Мухамедьянов</a:t>
            </a:r>
            <a:r>
              <a:rPr lang="ru-RU" dirty="0" smtClean="0"/>
              <a:t> стремился вернуться в Верхнеуральск. И такая возможность представилась. В 1985 году он вернулся в Верхнеуральск, его утвердили редактором районной газеты «Красный уралец». В 1990 году его приглашают на работу в аппарат Верхнеуральского райисполкома, где он работает инструктором по работе в советах, а потом заведующим общим отделом райисполкома.   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Однако события 1991 года и смена команды в администрации района, заставили Мухамедьянова снова вспомнить свою профессию – учитель. С 1993 года по 2000 год он работает учителем черчения, рисования и ОБЖ в Форштадтской средней школе. Свою работу в школе он совмещает с активной журналистской работой. Он начинает готовить материал о городе Верхнеуральске. В 1996 году в районной газете в нескольких номерах вышли подборки из этого труда. Однако только в 1999 году при поддержке председателя районного Совета депутатов И.П.Сурменева труды Мухамедьянова собрались в одну книгу. В издательстве «Рифей» вышла книга «На Урал реке», которую с легкой руки ре</a:t>
            </a:r>
            <a:r>
              <a:rPr lang="ru-RU" smtClean="0">
                <a:latin typeface="Arial" charset="0"/>
              </a:rPr>
              <a:t>ц</a:t>
            </a:r>
            <a:r>
              <a:rPr lang="ru-RU" smtClean="0"/>
              <a:t>ензентов В. Баканова и И. Галигузова на</a:t>
            </a:r>
            <a:r>
              <a:rPr lang="ru-RU" smtClean="0">
                <a:latin typeface="Arial" charset="0"/>
              </a:rPr>
              <a:t>з</a:t>
            </a:r>
            <a:r>
              <a:rPr lang="ru-RU" smtClean="0"/>
              <a:t>вали Верхнеуральской энциклопедией. 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Эта книга получила широкий резонанс в районе. Ее рекомендовали в качестве учебника детям , изучающим краеведение в школах. Его использовали студенты исторических факультетов в вузах при прохождени</a:t>
            </a:r>
            <a:r>
              <a:rPr lang="ru-RU" smtClean="0">
                <a:latin typeface="Arial" charset="0"/>
              </a:rPr>
              <a:t>и</a:t>
            </a:r>
            <a:r>
              <a:rPr lang="ru-RU" smtClean="0"/>
              <a:t> темы Южный Урал или событий, связанных с освоением нашего края.</a:t>
            </a:r>
          </a:p>
          <a:p>
            <a:pPr eaLnBrk="1" hangingPunct="1"/>
            <a:r>
              <a:rPr lang="ru-RU" smtClean="0"/>
              <a:t>Рашит Абдуллович на этом не остановился. Он работает над темой «Великая Отечественная война» и к 60-летию Победы выпускает еще одну книгу под названием «Победители». Здесь собраны около 80 очерков о Верхнеуральцах-участниках войны. Кроме того его работы вошли в сборники и альманахи. Он публиковался в «Челябинском рабочем», «Магнитогорском рабочем», в «Советском спорте», журнале «Родина», газете «Танкоград» и др.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Благодаря изыскательским работам Мухамедьянова в городе и районе многие предприяти</a:t>
            </a:r>
            <a:r>
              <a:rPr lang="ru-RU" smtClean="0">
                <a:latin typeface="Arial" charset="0"/>
              </a:rPr>
              <a:t>я</a:t>
            </a:r>
            <a:r>
              <a:rPr lang="ru-RU" smtClean="0"/>
              <a:t> и населенные пункты нашли свои корни и точную дату своего образования. Так, в 2005 году Верхнеуральская центральная районная больница отметила свое 150-летие. Эту дату на основе архивных данных подсказал краевед. На свет вышла изящная брошюра созданная усилиями журналиста и краеведа Мухамедьянова. </a:t>
            </a:r>
          </a:p>
          <a:p>
            <a:pPr eaLnBrk="1" hangingPunct="1"/>
            <a:r>
              <a:rPr lang="ru-RU" smtClean="0"/>
              <a:t>Рашит Абдуллович на пенсии, но он не порвал ни с газетой, ни с краеведением. Он работает директором музея в средней школе №1 города Верхнеуральска. Музей был открыт в 2003 г. И за пять лет превратился в один из лучших школьных музеев района. В его фондах хранятся более 4000 экспонатов.  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smtClean="0"/>
              <a:t>Есть стенды, рассказывающие об истории школы и образования в городе. </a:t>
            </a:r>
            <a:r>
              <a:rPr lang="ru-RU" smtClean="0">
                <a:latin typeface="Arial" charset="0"/>
              </a:rPr>
              <a:t>В</a:t>
            </a:r>
            <a:r>
              <a:rPr lang="ru-RU" smtClean="0"/>
              <a:t> музее собран богатейший материал о выпускниках школы за 70 с лишним лет, прославивших школу и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район перед всей страной.</a:t>
            </a:r>
          </a:p>
          <a:p>
            <a:pPr eaLnBrk="1" hangingPunct="1"/>
            <a:r>
              <a:rPr lang="ru-RU" smtClean="0"/>
              <a:t>Мухамедьянов ветеран труда, награжден медалью. В 2006 г. В Верхнеуральске ввели нагрудный знак «За услуги перед Верхнеуральским районом».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Одним из первых этого знака был удостоен Р. А. Мухамедьянов. 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135</TotalTime>
  <Words>818</Words>
  <Application>Microsoft Office PowerPoint</Application>
  <PresentationFormat>Экран (4:3)</PresentationFormat>
  <Paragraphs>17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Wingdings 2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Мухамедьянов Рашит Абдуллович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Мухамедьянов Рашит Абдуллович</dc:title>
  <cp:lastModifiedBy>Хозяйка</cp:lastModifiedBy>
  <cp:revision>20</cp:revision>
  <dcterms:modified xsi:type="dcterms:W3CDTF">2002-09-02T23:08:45Z</dcterms:modified>
</cp:coreProperties>
</file>